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57A129-7C24-42BA-B929-B6080C8D6278}" v="88" dt="2020-12-14T09:38:13.592"/>
    <p1510:client id="{FA07AC9A-67E8-A244-8400-3BD4DF3C5656}" v="22" dt="2020-12-12T17:05:13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7"/>
    <p:restoredTop sz="94601"/>
  </p:normalViewPr>
  <p:slideViewPr>
    <p:cSldViewPr snapToGrid="0" snapToObjects="1">
      <p:cViewPr varScale="1">
        <p:scale>
          <a:sx n="104" d="100"/>
          <a:sy n="104" d="100"/>
        </p:scale>
        <p:origin x="10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ilisateur invité" userId="S::urn:spo:anon#233fde91e6ff7e10e14568af0a3fd0f74be6e63515aa40ec0dcd33bd223b5664::" providerId="AD" clId="Web-{4957A129-7C24-42BA-B929-B6080C8D6278}"/>
    <pc:docChg chg="addSld modSld">
      <pc:chgData name="Utilisateur invité" userId="S::urn:spo:anon#233fde91e6ff7e10e14568af0a3fd0f74be6e63515aa40ec0dcd33bd223b5664::" providerId="AD" clId="Web-{4957A129-7C24-42BA-B929-B6080C8D6278}" dt="2020-12-14T09:38:13.232" v="88" actId="20577"/>
      <pc:docMkLst>
        <pc:docMk/>
      </pc:docMkLst>
      <pc:sldChg chg="modSp new">
        <pc:chgData name="Utilisateur invité" userId="S::urn:spo:anon#233fde91e6ff7e10e14568af0a3fd0f74be6e63515aa40ec0dcd33bd223b5664::" providerId="AD" clId="Web-{4957A129-7C24-42BA-B929-B6080C8D6278}" dt="2020-12-14T09:38:13.232" v="87" actId="20577"/>
        <pc:sldMkLst>
          <pc:docMk/>
          <pc:sldMk cId="1390503328" sldId="259"/>
        </pc:sldMkLst>
        <pc:spChg chg="mod">
          <ac:chgData name="Utilisateur invité" userId="S::urn:spo:anon#233fde91e6ff7e10e14568af0a3fd0f74be6e63515aa40ec0dcd33bd223b5664::" providerId="AD" clId="Web-{4957A129-7C24-42BA-B929-B6080C8D6278}" dt="2020-12-14T09:38:13.232" v="87" actId="20577"/>
          <ac:spMkLst>
            <pc:docMk/>
            <pc:sldMk cId="1390503328" sldId="259"/>
            <ac:spMk id="3" creationId="{3850D369-27AB-4003-BA66-C5EC4BD8668B}"/>
          </ac:spMkLst>
        </pc:spChg>
      </pc:sldChg>
    </pc:docChg>
  </pc:docChgLst>
  <pc:docChgLst>
    <pc:chgData name="Mikołaj Leszczuk" userId="f51ff640-68ca-4f5b-81f1-7b807841f46e" providerId="ADAL" clId="{FA07AC9A-67E8-A244-8400-3BD4DF3C5656}"/>
    <pc:docChg chg="custSel modSld">
      <pc:chgData name="Mikołaj Leszczuk" userId="f51ff640-68ca-4f5b-81f1-7b807841f46e" providerId="ADAL" clId="{FA07AC9A-67E8-A244-8400-3BD4DF3C5656}" dt="2020-12-14T09:50:31.352" v="0" actId="313"/>
      <pc:docMkLst>
        <pc:docMk/>
      </pc:docMkLst>
      <pc:sldChg chg="modSp mod">
        <pc:chgData name="Mikołaj Leszczuk" userId="f51ff640-68ca-4f5b-81f1-7b807841f46e" providerId="ADAL" clId="{FA07AC9A-67E8-A244-8400-3BD4DF3C5656}" dt="2020-12-14T09:50:31.352" v="0" actId="313"/>
        <pc:sldMkLst>
          <pc:docMk/>
          <pc:sldMk cId="1390503328" sldId="259"/>
        </pc:sldMkLst>
        <pc:spChg chg="mod">
          <ac:chgData name="Mikołaj Leszczuk" userId="f51ff640-68ca-4f5b-81f1-7b807841f46e" providerId="ADAL" clId="{FA07AC9A-67E8-A244-8400-3BD4DF3C5656}" dt="2020-12-14T09:50:31.352" v="0" actId="313"/>
          <ac:spMkLst>
            <pc:docMk/>
            <pc:sldMk cId="1390503328" sldId="259"/>
            <ac:spMk id="3" creationId="{3850D369-27AB-4003-BA66-C5EC4BD8668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C06B1-DEB4-BA4D-9F32-BFD4163B0D18}" type="datetimeFigureOut">
              <a:rPr lang="pl-PL" smtClean="0"/>
              <a:t>14.12.2020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0D286-A558-A747-8D97-654FD52712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686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098925-48A9-7448-808D-9D6A43015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162C0AC-86D0-4146-943A-24BCCD761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286A583-8937-4948-877A-F6A5A3809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7DC6-710A-E340-8F0C-EF76B9D4B310}" type="datetime1">
              <a:rPr lang="pl-PL" smtClean="0"/>
              <a:t>14.12.2020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9A91F7-F490-0145-B989-4C9FBF1C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D58D2B-ED62-2F4E-A0AB-128654A8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26F9-E0B1-5547-8F24-54640E72E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03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B7C4FE-631F-F94A-9093-4D114B1E3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A211CFF-F114-744B-AC06-6409CD29F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9B6819-49AB-B645-9719-EB5EA568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2953-6882-3049-886D-F20949BB279B}" type="datetime1">
              <a:rPr lang="pl-PL" smtClean="0"/>
              <a:t>14.12.2020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26E2C4-59E6-E245-9D81-0F84E1EC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AEC855-B0BA-3247-A4B7-CB1FB491E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26F9-E0B1-5547-8F24-54640E72E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70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49EA9A9-7757-B945-9A35-2B034A8A7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8FA850D-4CBC-F243-A224-2E899BD81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7C8778-FA68-4B47-98CC-D732A981F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79CB-24B1-ED4C-89AB-DF50152D8E1A}" type="datetime1">
              <a:rPr lang="pl-PL" smtClean="0"/>
              <a:t>14.12.2020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D112BC-A95B-4640-8323-84F26EA5B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F55D8F-AD96-9245-8444-B04D3810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26F9-E0B1-5547-8F24-54640E72E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705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CDD6BC-5B17-914E-82C1-FFF31DAA0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2A96DA-B977-EC40-AF33-F32B1B12D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BBF902-2805-8542-9B6F-4A9B8940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96E2-1FB3-134C-A160-1B0F1BED86DD}" type="datetime1">
              <a:rPr lang="pl-PL" smtClean="0"/>
              <a:t>14.12.2020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9F5278-2C46-9643-B27E-F192EBCF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D75464-E628-4F4E-90A3-7F88B2326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26F9-E0B1-5547-8F24-54640E72E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770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5A0C84-4575-D24C-94DE-6B812F8F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CB51B5-6E33-2C43-9CBE-D369862D2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30588E-6BCF-504E-B6E9-704A68CEF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B3CC-2005-DA46-9093-333FF62916DA}" type="datetime1">
              <a:rPr lang="pl-PL" smtClean="0"/>
              <a:t>14.12.2020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35AF93-1A98-6544-A327-2B36224AF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094804-0A61-6E42-8788-1D042106E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26F9-E0B1-5547-8F24-54640E72E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68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FEB559-F738-944A-A465-2AE5EB7BF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21723C-D05F-4F43-AA92-913E0151B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7D4F1F6-9584-3047-B128-CDEAA4CDE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1FDC0F1-B37B-C741-A609-37AD22914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86EC-1C31-334F-934A-0407F8954AC2}" type="datetime1">
              <a:rPr lang="pl-PL" smtClean="0"/>
              <a:t>14.12.2020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F82301B-54F9-974A-89A9-450A4CFA3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2198EA0-6F06-8E49-A904-2492BD0CA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26F9-E0B1-5547-8F24-54640E72E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473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C6ECEA-B682-504D-951E-562126D7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9978A8D-ED83-0D4F-AD1C-05C2E0A5A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36F35CC-BCE5-B146-8EBC-8B39EC329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3938F20-943C-1E41-965A-A642EF9AD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D71A2CF-B882-614F-B4F0-D318D82714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540292C-55CE-D845-8075-F7F212C18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0AE7-DC6B-CA40-BF04-A0A4F4AE44B6}" type="datetime1">
              <a:rPr lang="pl-PL" smtClean="0"/>
              <a:t>14.12.2020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FF5835E-AE96-8549-8470-FA1332D4D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FF0AD3C-4D02-2144-B76F-AF0F44B77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26F9-E0B1-5547-8F24-54640E72E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28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4D9986-F574-0E4A-BEFE-1EBE67FD5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EFAC371-C21A-104A-905B-8B16B4FD3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E2AF-EB32-D840-B089-4EC7861A8E05}" type="datetime1">
              <a:rPr lang="pl-PL" smtClean="0"/>
              <a:t>14.12.2020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56EBA3C-3AC4-5848-9C6E-B9139E318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F2E0D65-4CC5-CB48-B208-F971E81B0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26F9-E0B1-5547-8F24-54640E72E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24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F60B960-B1F6-B043-8364-C5CF69186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F87F-5526-5E4C-AD10-E25AB110DE3B}" type="datetime1">
              <a:rPr lang="pl-PL" smtClean="0"/>
              <a:t>14.12.2020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961E785-9AC2-9C4A-AB1E-7B6345F75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9C73302-F91C-4D4A-A895-8A6CA724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26F9-E0B1-5547-8F24-54640E72E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95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7FCECA-C4F4-634D-87CA-99BA45222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495151-0542-8C49-BFDA-F0A616049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504AD2D-57A3-7E41-AD87-D503AA4C7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78F819B-7283-9941-AB37-644B3764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1E27-FEAF-3047-99BD-B7F4E44558DC}" type="datetime1">
              <a:rPr lang="pl-PL" smtClean="0"/>
              <a:t>14.12.2020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D588F32-3E8F-B046-9F02-69ACEE9FC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7BE8BC-FD02-6046-AF0E-8DF3FDA0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26F9-E0B1-5547-8F24-54640E72E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343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40012C-8161-BF47-9521-6C0B7280D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22D15B8-78B9-4049-B874-B72ABCFA5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3264ACB-6C72-1947-8645-07623724F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D0086CB-2291-AB41-B5DE-EBDAEAE11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57BB-07EE-2C48-B07C-67F55DC874D1}" type="datetime1">
              <a:rPr lang="pl-PL" smtClean="0"/>
              <a:t>14.12.2020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9CCC866-E214-7043-9087-761C8C2E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E0A0BDB-FAF5-BF43-B2DA-5C1C8398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26F9-E0B1-5547-8F24-54640E72E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946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E403FDF-E213-6647-8E97-158319FCB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478B47A-1EF7-B64C-AE28-552429BD8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B9B4633-076B-614B-A67D-D7D5849EA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6301-9B0B-2042-AD47-FFACA439F0A1}" type="datetime1">
              <a:rPr lang="pl-PL" smtClean="0"/>
              <a:t>14.12.2020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B785E0-CEA4-0441-AB17-880158D91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84F4758-067F-944B-8631-FBCC8F35B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926F9-E0B1-5547-8F24-54640E72EF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28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FC5BAE-C0F2-7F4C-BA28-B15A1ACFA8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Quality Assessment for Computer Vision Applications (QACoViA)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3CA3133-3529-9B43-9329-2D57142F4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Mikołaj Leszczuk (AGH University of Science and Technology, PL)</a:t>
            </a:r>
          </a:p>
          <a:p>
            <a:r>
              <a:rPr lang="pl-PL" dirty="0"/>
              <a:t>Patrick Le Callet (University of Nantes, FR)</a:t>
            </a:r>
          </a:p>
          <a:p>
            <a:r>
              <a:rPr lang="pl-PL" dirty="0"/>
              <a:t>Lu </a:t>
            </a:r>
            <a:r>
              <a:rPr lang="pl-PL" dirty="0" err="1"/>
              <a:t>Zhang</a:t>
            </a:r>
            <a:r>
              <a:rPr lang="pl-PL" dirty="0"/>
              <a:t> (National Institute for Applied Sciences </a:t>
            </a:r>
            <a:r>
              <a:rPr lang="pl-PL" dirty="0" err="1"/>
              <a:t>Rennes</a:t>
            </a:r>
            <a:r>
              <a:rPr lang="pl-PL" dirty="0"/>
              <a:t>, FR)</a:t>
            </a:r>
          </a:p>
        </p:txBody>
      </p:sp>
    </p:spTree>
    <p:extLst>
      <p:ext uri="{BB962C8B-B14F-4D97-AF65-F5344CB8AC3E}">
        <p14:creationId xmlns:p14="http://schemas.microsoft.com/office/powerpoint/2010/main" val="155418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2002B0-7A5D-F444-967E-0D4DE746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QACoViA Mission and Background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611337-B632-C64B-8E61-E60EB0240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Mission:</a:t>
            </a:r>
          </a:p>
          <a:p>
            <a:pPr lvl="1"/>
            <a:r>
              <a:rPr lang="en-GB" dirty="0"/>
              <a:t>To study the visual quality requirements for computer vision methods</a:t>
            </a:r>
          </a:p>
          <a:p>
            <a:r>
              <a:rPr lang="en-GB" dirty="0"/>
              <a:t>Background:</a:t>
            </a:r>
          </a:p>
          <a:p>
            <a:pPr lvl="1"/>
            <a:r>
              <a:rPr lang="en-GB" dirty="0"/>
              <a:t>Methods for Visual Quality assessment are used to estimate or mimic human judgement when rating the quality of visual media for general purpose; these methods are not necessarily appropriate when the final observer is a computer vision algorithms, notably performing a specific task (e.g.: recognition tasks ...)</a:t>
            </a:r>
          </a:p>
          <a:p>
            <a:pPr lvl="1"/>
            <a:r>
              <a:rPr lang="en-GB" dirty="0"/>
              <a:t>Therefore, the correct estimation of video processing pipeline performance under various conditions is still a significant research challenge in Computer Vision (CV); responding to this need, the goal of the group is to study:</a:t>
            </a:r>
          </a:p>
          <a:p>
            <a:pPr lvl="2"/>
            <a:r>
              <a:rPr lang="en-GB" dirty="0"/>
              <a:t>Testing methodologies and frameworks to identify the limit of CV methods with respect to the visual quality of the ingest</a:t>
            </a:r>
          </a:p>
          <a:p>
            <a:pPr lvl="2"/>
            <a:r>
              <a:rPr lang="en-GB" dirty="0"/>
              <a:t>Minimum quality requirements and objective visual quality measure to estimate if a visual content is the operating region of CV</a:t>
            </a:r>
          </a:p>
          <a:p>
            <a:pPr lvl="2"/>
            <a:r>
              <a:rPr lang="en-GB" dirty="0"/>
              <a:t>To deliver implementable algorithms being a proof/demonstrate of the new proposal concept of an objective video quality assessment methods for recognition tasks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2E6D34C-E630-D94E-9003-F403DD295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A6F8-F07F-4143-932C-238AFF6F916C}" type="datetime1">
              <a:rPr lang="pl-PL" smtClean="0"/>
              <a:t>14.12.2020</a:t>
            </a:fld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3279ADE-34C8-104B-895B-10AB7D4ED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26F9-E0B1-5547-8F24-54640E72EF2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14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1E37B69-9559-9249-9FF3-E57BE5DF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QACoViA News</a:t>
            </a:r>
            <a:endParaRPr lang="pl-PL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06B6887-E8F2-4448-9F1E-12AC940C3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3rd co-chair:</a:t>
            </a:r>
          </a:p>
          <a:p>
            <a:pPr lvl="1"/>
            <a:r>
              <a:rPr lang="en-GB" dirty="0"/>
              <a:t>Lu Zhang from National Institute for Applied Sciences (INSA) Rennes, France</a:t>
            </a:r>
          </a:p>
          <a:p>
            <a:r>
              <a:rPr lang="en-GB" dirty="0"/>
              <a:t>Completing project: “Objective Video Quality Assessment Method for Recognition Tasks” (Huawei Innovation Research Programme) by AGH:</a:t>
            </a:r>
          </a:p>
          <a:p>
            <a:pPr lvl="1"/>
            <a:r>
              <a:rPr lang="en-GB" dirty="0"/>
              <a:t>Estimation of video processing pipeline performance still posing research challenge in Computer Vision (CV) tasks</a:t>
            </a:r>
          </a:p>
          <a:p>
            <a:pPr lvl="1"/>
            <a:r>
              <a:rPr lang="en-GB" dirty="0"/>
              <a:t>Showing possibility to deliver objective video quality assessment method for Target Recognition Video (TRV)</a:t>
            </a:r>
          </a:p>
          <a:p>
            <a:pPr lvl="1"/>
            <a:r>
              <a:rPr lang="en-GB" dirty="0"/>
              <a:t>More info: QACoViA session, Wed. 16 Dec. 14:00 CET</a:t>
            </a:r>
          </a:p>
        </p:txBody>
      </p:sp>
      <p:sp>
        <p:nvSpPr>
          <p:cNvPr id="8" name="Symbol zastępczy daty 7">
            <a:extLst>
              <a:ext uri="{FF2B5EF4-FFF2-40B4-BE49-F238E27FC236}">
                <a16:creationId xmlns:a16="http://schemas.microsoft.com/office/drawing/2014/main" id="{DD8C5240-CB4A-114C-9959-6017ADDB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CF9D-056E-F547-BD20-C0359753C349}" type="datetime1">
              <a:rPr lang="pl-PL" smtClean="0"/>
              <a:t>14.12.2020</a:t>
            </a:fld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6B7505B-22F9-AE42-AA02-D32B6336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26F9-E0B1-5547-8F24-54640E72EF2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4954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14B919-4AC4-43C3-A4BB-AF8CBD5C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50D369-27AB-4003-BA66-C5EC4BD86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ea typeface="+mn-lt"/>
                <a:cs typeface="+mn-lt"/>
              </a:rPr>
              <a:t>Starting project: “</a:t>
            </a:r>
            <a:r>
              <a:rPr lang="en-US" dirty="0">
                <a:ea typeface="+mn-lt"/>
                <a:cs typeface="+mn-lt"/>
              </a:rPr>
              <a:t>Image compression for </a:t>
            </a:r>
            <a:r>
              <a:rPr lang="en-GB" dirty="0">
                <a:ea typeface="+mn-lt"/>
                <a:cs typeface="+mn-lt"/>
              </a:rPr>
              <a:t>optimized Recognition by distributed Neural Networks” by INSA Rennes/IETR, 10/2020-… :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GB" dirty="0">
                <a:ea typeface="+mn-lt"/>
                <a:cs typeface="+mn-lt"/>
              </a:rPr>
              <a:t>The objective of this PhD thesis project is to address the challenge of minimizing the amount of data transmitted by IoT sensing devices and fed to AI algorithms. A quality metric is necessary in this scenario to define the minimum value that is just high-enough for enabling a correct interpretation by AI techniques.</a:t>
            </a:r>
            <a:endParaRPr lang="en-US" dirty="0">
              <a:ea typeface="+mn-lt"/>
              <a:cs typeface="+mn-lt"/>
            </a:endParaRPr>
          </a:p>
          <a:p>
            <a:endParaRPr lang="fr-FR" dirty="0">
              <a:cs typeface="Calibri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DBF7BF-980F-4E92-AE28-4748028D1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96E2-1FB3-134C-A160-1B0F1BED86DD}" type="datetime1">
              <a:rPr lang="pl-PL" smtClean="0"/>
              <a:t>14.12.2020</a:t>
            </a:fld>
            <a:endParaRPr lang="pl-PL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DD37308-956E-4D58-B7B4-A831F7231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26F9-E0B1-5547-8F24-54640E72EF2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050332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388</Words>
  <Application>Microsoft Macintosh PowerPoint</Application>
  <PresentationFormat>Panoramiczny</PresentationFormat>
  <Paragraphs>28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Quality Assessment for Computer Vision Applications (QACoViA)</vt:lpstr>
      <vt:lpstr>QACoViA Mission and Background</vt:lpstr>
      <vt:lpstr>QACoViA News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Assessment for Computer Vision Applications (QACoViA)</dc:title>
  <dc:creator>Mikołaj Leszczuk</dc:creator>
  <cp:lastModifiedBy>Mikołaj Leszczuk</cp:lastModifiedBy>
  <cp:revision>12</cp:revision>
  <dcterms:created xsi:type="dcterms:W3CDTF">2020-12-12T16:15:00Z</dcterms:created>
  <dcterms:modified xsi:type="dcterms:W3CDTF">2020-12-14T09:51:01Z</dcterms:modified>
</cp:coreProperties>
</file>